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75" r:id="rId4"/>
    <p:sldId id="274" r:id="rId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263641C4-3A55-436C-98CB-2D7B17B68B55}">
          <p14:sldIdLst>
            <p14:sldId id="256"/>
            <p14:sldId id="258"/>
            <p14:sldId id="275"/>
            <p14:sldId id="274"/>
          </p14:sldIdLst>
        </p14:section>
        <p14:section name="Sekcja bez tytułu" id="{1E0FB385-EACF-4695-B149-DA9EFCDC536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8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A50EA-05BF-4364-B614-7210D1186E1B}" type="datetimeFigureOut">
              <a:rPr lang="pl-PL" smtClean="0"/>
              <a:t>19.01.2019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65B63-23B5-42B7-BD8D-C6589F8D48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5878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2347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58801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9577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0583-F65F-445F-B9AB-5EA2C482DAE3}" type="datetime1">
              <a:rPr lang="pl-PL" smtClean="0"/>
              <a:t>19.01.2019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8291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85E7-AB9E-4672-AF86-00EEA1FF00C4}" type="datetime1">
              <a:rPr lang="pl-PL" smtClean="0"/>
              <a:t>19.01.2019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726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ADA7-6A76-441C-BB86-07B3155A04BC}" type="datetime1">
              <a:rPr lang="pl-PL" smtClean="0"/>
              <a:t>19.01.2019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180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D251-CC29-4E00-A8CA-EC4E6D0EEC81}" type="datetime1">
              <a:rPr lang="pl-PL" smtClean="0"/>
              <a:t>19.01.2019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082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4E96-CE54-4C1F-82CF-7FE8D18F13E6}" type="datetime1">
              <a:rPr lang="pl-PL" smtClean="0"/>
              <a:t>19.01.2019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246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B770F-3EB2-4269-B9F1-D07572D90072}" type="datetime1">
              <a:rPr lang="pl-PL" smtClean="0"/>
              <a:t>19.01.2019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496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3596-4C0A-4309-AD47-FBFED13B1F1F}" type="datetime1">
              <a:rPr lang="pl-PL" smtClean="0"/>
              <a:t>19.01.2019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934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1965-FF4D-4F17-A414-6FDF806E8CA9}" type="datetime1">
              <a:rPr lang="pl-PL" smtClean="0"/>
              <a:t>19.01.2019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174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1D1D-0B71-43B0-90FA-CFD2CFBD708A}" type="datetime1">
              <a:rPr lang="pl-PL" smtClean="0"/>
              <a:t>19.01.2019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2183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74D4-08A8-4CC1-A0DA-A4438ABF6DDF}" type="datetime1">
              <a:rPr lang="pl-PL" smtClean="0"/>
              <a:t>19.01.2019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487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31BB3-DC04-46DA-BD33-E1C163A6F9A3}" type="datetime1">
              <a:rPr lang="pl-PL" smtClean="0"/>
              <a:t>19.01.2019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113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328C7-48B8-4023-B4A8-F0D502C76B41}" type="datetime1">
              <a:rPr lang="pl-PL" smtClean="0"/>
              <a:t>19.01.2019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804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hyperlink" Target="https://www.youtube.com/watch?v=2Ey5w4iFnz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s://www.youtube.com/watch?v=O_DvbOtxBTQ" TargetMode="Externa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hyperlink" Target="https://www.youtube.com/channel/UCYYpAyxbTOHAU75FofLDMBA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s://www.youtube.com/watch?v=u9osUA8xHbM" TargetMode="External"/><Relationship Id="rId4" Type="http://schemas.openxmlformats.org/officeDocument/2006/relationships/image" Target="../media/image2.emf"/><Relationship Id="rId9" Type="http://schemas.openxmlformats.org/officeDocument/2006/relationships/hyperlink" Target="https://www.youtube.com/watch?v=ZeTO9_Uj43U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ublicdomainpictures.net/view-image.php?image=83912&amp;picture=computer-clipart" TargetMode="External"/><Relationship Id="rId5" Type="http://schemas.openxmlformats.org/officeDocument/2006/relationships/image" Target="../media/image5.jpe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8119" y="63111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213663"/>
          </a:xfrm>
        </p:spPr>
        <p:txBody>
          <a:bodyPr>
            <a:normAutofit fontScale="90000"/>
          </a:bodyPr>
          <a:lstStyle/>
          <a:p>
            <a:r>
              <a:rPr lang="pl-PL" dirty="0"/>
              <a:t>Doskonalenie trenerów wspomagania szkół </a:t>
            </a:r>
            <a:br>
              <a:rPr lang="pl-PL" dirty="0"/>
            </a:br>
            <a:r>
              <a:rPr lang="pl-PL" dirty="0"/>
              <a:t>w kształtowaniu kompetencji kluczowych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4344290"/>
            <a:ext cx="9144000" cy="913509"/>
          </a:xfrm>
        </p:spPr>
        <p:txBody>
          <a:bodyPr/>
          <a:lstStyle/>
          <a:p>
            <a:r>
              <a:rPr lang="pl-PL" dirty="0"/>
              <a:t>Uczenie się przez eksperymentowanie, doświadczanie i metody aktywizujące</a:t>
            </a:r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838200" y="1"/>
            <a:ext cx="10481441" cy="11140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r>
              <a:rPr lang="pl-PL" sz="1200" i="1" dirty="0"/>
              <a:t>DOSKONALENIE TRENERÓW WSPOMAGANIA OŚWIATY  </a:t>
            </a:r>
            <a:r>
              <a:rPr lang="pl-PL" sz="1200" dirty="0"/>
              <a:t>POWR.02.10.00-00-7015/17</a:t>
            </a: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448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r>
              <a:rPr lang="pl-PL" sz="1200" i="1" dirty="0"/>
              <a:t>DOSKONALENIE TRENERÓW WSPOMAGANIA OŚWIATY  </a:t>
            </a:r>
            <a:r>
              <a:rPr lang="pl-PL" sz="1200" dirty="0"/>
              <a:t>POWR.02.10.00-00-7015/17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1" y="1280565"/>
            <a:ext cx="10262418" cy="4127381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pl-PL" sz="4400" b="1" dirty="0"/>
              <a:t>Metody aktywizujące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pl-PL" sz="3200" b="1" dirty="0"/>
              <a:t>Grywalizacja jako sposób na uatrakcyjnienie treści nauczania.</a:t>
            </a:r>
          </a:p>
          <a:p>
            <a:pPr marL="0" indent="0" algn="ctr">
              <a:lnSpc>
                <a:spcPct val="110000"/>
              </a:lnSpc>
              <a:buNone/>
            </a:pPr>
            <a:endParaRPr lang="pl-PL" sz="4400" b="1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pic>
        <p:nvPicPr>
          <p:cNvPr id="4" name="Obraz 3">
            <a:hlinkClick r:id="rId5"/>
            <a:extLst>
              <a:ext uri="{FF2B5EF4-FFF2-40B4-BE49-F238E27FC236}">
                <a16:creationId xmlns:a16="http://schemas.microsoft.com/office/drawing/2014/main" id="{686B5C00-AF45-49B5-8026-DE754250159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93444" y="3214841"/>
            <a:ext cx="2324100" cy="1962150"/>
          </a:xfrm>
          <a:prstGeom prst="rect">
            <a:avLst/>
          </a:prstGeom>
        </p:spPr>
      </p:pic>
      <p:pic>
        <p:nvPicPr>
          <p:cNvPr id="5" name="Obraz 4">
            <a:hlinkClick r:id="rId7"/>
            <a:extLst>
              <a:ext uri="{FF2B5EF4-FFF2-40B4-BE49-F238E27FC236}">
                <a16:creationId xmlns:a16="http://schemas.microsoft.com/office/drawing/2014/main" id="{32AAD67C-36A9-4C9A-A70C-69B238721C9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966046" y="3213909"/>
            <a:ext cx="2322777" cy="1963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713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r>
              <a:rPr lang="pl-PL" sz="1200" i="1" dirty="0"/>
              <a:t>DOSKONALENIE TRENERÓW WSPOMAGANIA OŚWIATY  </a:t>
            </a:r>
            <a:r>
              <a:rPr lang="pl-PL" sz="1200" dirty="0"/>
              <a:t>POWR.02.10.00-00-7015/17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1" y="1280565"/>
            <a:ext cx="10262418" cy="4127381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pl-PL" sz="4400" b="1" dirty="0"/>
              <a:t>Metody ewaluacji procesu uczenia się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pl-PL" sz="3200" b="1" dirty="0"/>
              <a:t>Róża wiatrów, zdania </a:t>
            </a:r>
            <a:r>
              <a:rPr lang="pl-PL" sz="3200" b="1" dirty="0" err="1"/>
              <a:t>niedończone</a:t>
            </a:r>
            <a:r>
              <a:rPr lang="pl-PL" sz="3200" b="1" dirty="0"/>
              <a:t> i linia czasu</a:t>
            </a:r>
          </a:p>
          <a:p>
            <a:pPr marL="0" indent="0" algn="ctr">
              <a:lnSpc>
                <a:spcPct val="110000"/>
              </a:lnSpc>
              <a:buNone/>
            </a:pPr>
            <a:endParaRPr lang="pl-PL" sz="4400" b="1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pic>
        <p:nvPicPr>
          <p:cNvPr id="4" name="Obraz 3">
            <a:hlinkClick r:id="rId5"/>
            <a:extLst>
              <a:ext uri="{FF2B5EF4-FFF2-40B4-BE49-F238E27FC236}">
                <a16:creationId xmlns:a16="http://schemas.microsoft.com/office/drawing/2014/main" id="{686B5C00-AF45-49B5-8026-DE754250159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93444" y="3214841"/>
            <a:ext cx="2324100" cy="1962150"/>
          </a:xfrm>
          <a:prstGeom prst="rect">
            <a:avLst/>
          </a:prstGeom>
        </p:spPr>
      </p:pic>
      <p:pic>
        <p:nvPicPr>
          <p:cNvPr id="5" name="Obraz 4">
            <a:hlinkClick r:id="rId7"/>
            <a:extLst>
              <a:ext uri="{FF2B5EF4-FFF2-40B4-BE49-F238E27FC236}">
                <a16:creationId xmlns:a16="http://schemas.microsoft.com/office/drawing/2014/main" id="{32AAD67C-36A9-4C9A-A70C-69B238721C9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966046" y="3213909"/>
            <a:ext cx="2322777" cy="1963082"/>
          </a:xfrm>
          <a:prstGeom prst="rect">
            <a:avLst/>
          </a:prstGeom>
        </p:spPr>
      </p:pic>
      <p:pic>
        <p:nvPicPr>
          <p:cNvPr id="8" name="Obraz 7">
            <a:hlinkClick r:id="rId9"/>
            <a:extLst>
              <a:ext uri="{FF2B5EF4-FFF2-40B4-BE49-F238E27FC236}">
                <a16:creationId xmlns:a16="http://schemas.microsoft.com/office/drawing/2014/main" id="{DADE0798-32E8-4D28-A072-0B1E03D2185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88804" y="3213909"/>
            <a:ext cx="2322777" cy="1963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127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r>
              <a:rPr lang="pl-PL" sz="1200" i="1" dirty="0"/>
              <a:t>DOSKONALENIE TRENERÓW WSPOMAGANIA OŚWIATY  </a:t>
            </a:r>
            <a:r>
              <a:rPr lang="pl-PL" sz="1200" dirty="0"/>
              <a:t>POWR.02.10.00-00-7015/17</a:t>
            </a: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1" y="1280565"/>
            <a:ext cx="10262418" cy="4127381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pl-PL" sz="4400" b="1" dirty="0">
                <a:solidFill>
                  <a:srgbClr val="FF0000"/>
                </a:solidFill>
              </a:rPr>
              <a:t>Metody aktywizujące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pl-PL" sz="4400" b="1" dirty="0"/>
              <a:t>TIK i edukacja wyprzedzająca</a:t>
            </a:r>
          </a:p>
          <a:p>
            <a:pPr marL="0" indent="0" algn="ctr">
              <a:lnSpc>
                <a:spcPct val="110000"/>
              </a:lnSpc>
              <a:buNone/>
            </a:pPr>
            <a:endParaRPr lang="pl-PL" sz="4400" b="1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8A441166-470D-4D3D-88DA-76E526DE0222}"/>
              </a:ext>
            </a:extLst>
          </p:cNvPr>
          <p:cNvSpPr txBox="1"/>
          <p:nvPr/>
        </p:nvSpPr>
        <p:spPr>
          <a:xfrm>
            <a:off x="9448800" y="4602654"/>
            <a:ext cx="21532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/>
              <a:t>Źródło: https://image.slidesharecdn.com/edukacjamedialna-170607005810/95/edukacja-medialna-18-638.jpg?cb=1496797104</a:t>
            </a:r>
          </a:p>
        </p:txBody>
      </p:sp>
      <p:pic>
        <p:nvPicPr>
          <p:cNvPr id="9" name="Obraz 8" descr="Obraz zawierający sprzęt elektroniczny, laptop&#10;&#10;Opis wygenerowany automatycznie">
            <a:extLst>
              <a:ext uri="{FF2B5EF4-FFF2-40B4-BE49-F238E27FC236}">
                <a16:creationId xmlns:a16="http://schemas.microsoft.com/office/drawing/2014/main" id="{A3B53B2B-0AD3-4C09-9732-E5C195E8CC0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4028048" y="3015092"/>
            <a:ext cx="3719771" cy="2787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90121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2723</TotalTime>
  <Words>64</Words>
  <Application>Microsoft Office PowerPoint</Application>
  <PresentationFormat>Panoramiczny</PresentationFormat>
  <Paragraphs>16</Paragraphs>
  <Slides>4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Motyw pakietu Office</vt:lpstr>
      <vt:lpstr>Doskonalenie trenerów wspomagania szkół  w kształtowaniu kompetencji kluczowych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Maria Okońska</dc:creator>
  <cp:lastModifiedBy>Grażyna Bartczak-Bednarska</cp:lastModifiedBy>
  <cp:revision>82</cp:revision>
  <dcterms:created xsi:type="dcterms:W3CDTF">2018-12-02T13:14:09Z</dcterms:created>
  <dcterms:modified xsi:type="dcterms:W3CDTF">2019-01-20T11:44:45Z</dcterms:modified>
</cp:coreProperties>
</file>